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9" r:id="rId5"/>
    <p:sldId id="312" r:id="rId6"/>
    <p:sldId id="313" r:id="rId7"/>
    <p:sldId id="314" r:id="rId8"/>
    <p:sldId id="315" r:id="rId9"/>
    <p:sldId id="316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3601038"/>
            <a:ext cx="4308204" cy="688513"/>
          </a:xfrm>
        </p:spPr>
        <p:txBody>
          <a:bodyPr>
            <a:noAutofit/>
          </a:bodyPr>
          <a:lstStyle/>
          <a:p>
            <a:r>
              <a:rPr lang="en-US" sz="2800" dirty="0"/>
              <a:t>BAN 502 Course Project</a:t>
            </a:r>
            <a:br>
              <a:rPr lang="en-US" sz="2800" dirty="0"/>
            </a:br>
            <a:r>
              <a:rPr lang="en-US" sz="2800" dirty="0"/>
              <a:t>Phase 1: Descriptive and Exploratory Data Analysis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Jonathan West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33E9-E046-4973-B552-C1B33592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Quick Overview of Ames, Iowa Housing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D3FFD-4283-46A6-9E8F-9E8966A1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0B0E0-38F7-44D1-8E94-3496B3E1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42" y="2309567"/>
            <a:ext cx="6689161" cy="44119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F14AA0-477C-4283-ADD4-E2ECA35E85B6}"/>
              </a:ext>
            </a:extLst>
          </p:cNvPr>
          <p:cNvSpPr txBox="1"/>
          <p:nvPr/>
        </p:nvSpPr>
        <p:spPr>
          <a:xfrm>
            <a:off x="1514573" y="1601555"/>
            <a:ext cx="4289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81 different variables and 2,053 observations in this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Bldg_Types</a:t>
            </a:r>
            <a:r>
              <a:rPr lang="en-US" dirty="0"/>
              <a:t> Sold:</a:t>
            </a:r>
          </a:p>
          <a:p>
            <a:r>
              <a:rPr lang="en-US" dirty="0"/>
              <a:t>One Fam = 1706</a:t>
            </a:r>
          </a:p>
          <a:p>
            <a:r>
              <a:rPr lang="en-US" dirty="0" err="1"/>
              <a:t>TwnhsE</a:t>
            </a:r>
            <a:r>
              <a:rPr lang="en-US" dirty="0"/>
              <a:t> = 157</a:t>
            </a:r>
          </a:p>
          <a:p>
            <a:r>
              <a:rPr lang="en-US" dirty="0" err="1"/>
              <a:t>Twnhs</a:t>
            </a:r>
            <a:r>
              <a:rPr lang="en-US" dirty="0"/>
              <a:t> = 67</a:t>
            </a:r>
          </a:p>
          <a:p>
            <a:r>
              <a:rPr lang="en-US" dirty="0"/>
              <a:t>Duplex = 76</a:t>
            </a:r>
          </a:p>
          <a:p>
            <a:r>
              <a:rPr lang="en-US" dirty="0" err="1"/>
              <a:t>TwoFmCon</a:t>
            </a:r>
            <a:r>
              <a:rPr lang="en-US" dirty="0"/>
              <a:t> = 47</a:t>
            </a:r>
          </a:p>
        </p:txBody>
      </p:sp>
    </p:spTree>
    <p:extLst>
      <p:ext uri="{BB962C8B-B14F-4D97-AF65-F5344CB8AC3E}">
        <p14:creationId xmlns:p14="http://schemas.microsoft.com/office/powerpoint/2010/main" val="330084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8A6C-1304-4DC9-A5F4-A325CFE3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does the distribution of Building Types that were sold above/below Median Price look like?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00EA9-99FA-471E-AC9C-40B8F2DE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05" y="1535527"/>
            <a:ext cx="6270395" cy="4124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4EF4E-4C3E-4A56-A5AD-21CDA1FA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1" y="1535527"/>
            <a:ext cx="5281171" cy="412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AC3C53-3617-49D7-9F76-E29ED4B1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437" y="5967412"/>
            <a:ext cx="4715709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6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1C94-6EC0-46D1-84FE-4C4F2960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Visualizing Distribution Histogram &amp; Boxplot for the Year each House was built.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D06D1-6585-4B36-A40A-D1F5AA61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D2F34-EE25-4752-807E-550E4E8B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7" y="1689444"/>
            <a:ext cx="5225591" cy="5032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E05E3-A966-408E-BBD8-656288BD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6" y="2152821"/>
            <a:ext cx="6491238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9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E55D1-4722-4410-8177-7A5D24B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7858B71-3A97-4A5F-BB82-3890F7BC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Strong Predictors of </a:t>
            </a:r>
            <a:r>
              <a:rPr lang="en-US" sz="2800" dirty="0" err="1"/>
              <a:t>Above_Median</a:t>
            </a:r>
            <a:r>
              <a:rPr lang="en-US" sz="2800" dirty="0"/>
              <a:t> - Notice by carefully looking at the plots in the last rows, we can see that the increase may not be linear.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C58FC-C265-48B1-9007-B367D5E3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38" y="1687305"/>
            <a:ext cx="7547924" cy="47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2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3550B-B059-4B16-B2D9-324A73FD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It’s clear that some neighborhoods have a positive correlation with </a:t>
            </a:r>
            <a:r>
              <a:rPr lang="en-US" dirty="0" err="1"/>
              <a:t>Above_Median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09F56-65D6-4F6D-94C2-AF36092E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EDFF8-442B-494B-941A-D1A81FC8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62" y="1607768"/>
            <a:ext cx="7795476" cy="49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6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Jonathan West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{C5CBB85A-0758-4333-8F73-B180DC3A2475}tf10081922_win32</Template>
  <TotalTime>329</TotalTime>
  <Words>140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Quire Sans Pro Light</vt:lpstr>
      <vt:lpstr>Tisa Offc Serif Pro</vt:lpstr>
      <vt:lpstr>Office Theme</vt:lpstr>
      <vt:lpstr>BAN 502 Course Project Phase 1: Descriptive and Exploratory Data Analysis</vt:lpstr>
      <vt:lpstr>Quick Overview of Ames, Iowa Housing Data</vt:lpstr>
      <vt:lpstr>What does the distribution of Building Types that were sold above/below Median Price look like?</vt:lpstr>
      <vt:lpstr>Visualizing Distribution Histogram &amp; Boxplot for the Year each House was built.</vt:lpstr>
      <vt:lpstr>Strong Predictors of Above_Median - Notice by carefully looking at the plots in the last rows, we can see that the increase may not be linear.</vt:lpstr>
      <vt:lpstr>It’s clear that some neighborhoods have a positive correlation with Above_Median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 502 Course Project</dc:title>
  <dc:creator>Jon West</dc:creator>
  <cp:lastModifiedBy>Jon West</cp:lastModifiedBy>
  <cp:revision>12</cp:revision>
  <dcterms:created xsi:type="dcterms:W3CDTF">2022-06-20T21:17:42Z</dcterms:created>
  <dcterms:modified xsi:type="dcterms:W3CDTF">2022-06-21T02:47:42Z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